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38671-7FC1-4C17-B91B-195006858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BD64E9-8E22-4E61-ACC6-79E71B24E6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005018-E4FE-4F44-A6E8-F91BF7FA1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D0CA16-2DAB-491D-9D4B-55A0C34D5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F7EDFE-1904-4C97-955C-486767A7A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2742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E9226-19AE-4FFB-9A18-D9E7B8A86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3C7F75-D089-4F9F-A4BF-E15560028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68C451-F16C-4F7E-8355-D6D2486AF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1EFD7-0B2D-41D0-9E41-44F181D02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9C2019-320D-4984-B4D2-66B50DE2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83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C01EDB6-46F7-4FCA-845F-1C3FA49F0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D6BC98C-8511-4D48-A735-CEA86982C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E95AEB-5ADC-499D-BA46-E95F3FC8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B69083-FB8D-4988-9696-D52164D2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553995-70BC-409F-ABAE-DC061065B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786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502991-0F9D-493B-A5A9-14F29B88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B839B8-6BE7-48EC-8D0E-1C4F937B3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C0A02D-DC41-45D8-AB73-BAB5E34A2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1B4D43-5598-41DD-956B-169598201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6B9C8B-250E-4CE7-862B-256640C1E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252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221B51-3C64-4952-9C42-95E4FDB26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0E070F4-B5F9-4385-841A-FC1721654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7DA357-2F60-4BDB-8B11-1829ABEE0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4F3346-CC7A-4724-BABA-ACD621C7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A7A800-E522-464B-B2BD-2B6C1397C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02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33BEB-01AB-4F1F-A0B1-979186549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5D7AF9-30DD-468C-878D-4B8EFE1E58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7829BC-09D2-4190-BE79-7809FEFD4C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B81E757-910F-47B9-851A-FB9D2F0C5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0F56A2-E6E4-482A-ADE0-95BED914B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080B34-1D7D-49F4-9F6E-EE8424BC5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3644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C9BE4A-FBD3-4439-A134-CB61EC9D1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4D0FC8-7FC3-4869-8F2E-F870F0148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A345D4C-890A-4518-83AF-270BD244D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B98C7FE-E4FD-4703-9350-C7C2F1DB4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2AD9116-61B0-4DA9-8552-A51AC3C739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89299B8-FE34-4B45-9CAB-51533F53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723DFDE-DC19-422E-B5B1-2FDA3C68F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06082D7-0584-419C-93C0-547CEF8D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98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71D8D3-3DAC-43FA-920C-0CD4228C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6518383-F129-41EE-B851-3FDE288FB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E912B4F-1C4F-4095-A896-B855C863A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12A7F6A-4E83-4A26-81DE-6265BBB8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560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FDADEB2-C321-4823-B194-2B6BEEAF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8DA32F-C339-42A4-B9EA-4767398DB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C3F5523-AEF6-4683-89FF-C998D7F0B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3134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E30784-93DF-4DAA-9E7D-F53A60EB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EDE4AB-3CCD-4389-B93E-739D12557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17F9D3-C5DE-44E9-8AFB-E2A4750F34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DE9F3D-72D4-415E-92DF-B055ED9AE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6D4DDDB-BCC2-4656-81F9-D248E46A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E54E273-1EEA-4037-8943-23B3732E0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1193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D060A-6332-41CE-B9DB-E3D10E26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3CEA207-7782-4045-BD9C-4D913FCB49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F2FFFE-81EC-49FF-A259-83296A42F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7645AA-DCC4-4976-B496-F8E9417E7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AD2250-6E02-44FB-8D27-A9685385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FAD547-3460-469E-97B6-D5FC0AA7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230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351CB8F-9257-4C15-9463-0AE595B04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D7803F-E23D-4242-9D5B-094AA5089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E58598-8F90-43D7-ABBB-DC30067A95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981F3-F483-449B-A622-9FCBFFB004E1}" type="datetimeFigureOut">
              <a:rPr lang="pt-BR" smtClean="0"/>
              <a:t>02/10/2021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C91035-ADEB-4065-BAB8-6D1FF16FE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91C811-F29A-4646-81D4-04E76A6D5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C4ABD-B722-4FFC-BF97-F05A4918EC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6947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F6C92C1-99F8-4041-8D4D-4850FC06D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" y="0"/>
            <a:ext cx="121785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85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03BD880-F776-428E-BA8C-25837ADBC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58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8BC4CDD-8EF3-4598-A723-F789D538F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2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A788885-8B6D-474E-9009-144C96BD1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69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B53003A-FC36-45C9-A73F-CDA200747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24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DC2B045-02DA-47E4-B27B-71DB1B2B7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49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CD86226-E8ED-424A-A874-137E65203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" y="0"/>
            <a:ext cx="121785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51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2EDAFD4-EC41-4F69-B1C7-332DCA792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4E2D697-9E98-41BA-9A90-6ADFB5D75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518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585C566-1542-47E5-AB59-0F855CA06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0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FCE95DC-3F41-452D-83D4-197CBEDD4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47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4C99EAD-1328-4EBA-AAC3-8B50AA96A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75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2254729-E056-41B5-9043-8DB809898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35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F87A250-239A-49F2-9AA4-78B14712F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6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6759926-00BE-4184-BC54-9D6CAAD23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0" y="0"/>
            <a:ext cx="12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079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Ruan Marques</dc:creator>
  <cp:lastModifiedBy>Ruan Marques</cp:lastModifiedBy>
  <cp:revision>2</cp:revision>
  <dcterms:created xsi:type="dcterms:W3CDTF">2021-09-23T19:49:11Z</dcterms:created>
  <dcterms:modified xsi:type="dcterms:W3CDTF">2021-10-02T06:29:02Z</dcterms:modified>
</cp:coreProperties>
</file>

<file path=docProps/thumbnail.jpeg>
</file>